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0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2010/10/20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AGENT </a:t>
            </a:r>
            <a:r>
              <a:rPr kumimoji="1" lang="ja-JP" altLang="en-US" dirty="0" smtClean="0"/>
              <a:t>システム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要件定義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取引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販売／在庫</a:t>
            </a:r>
            <a:endParaRPr kumimoji="1"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kumimoji="1" lang="ja-JP" altLang="en-US" dirty="0" smtClean="0"/>
              <a:t>経理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受注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発注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仕入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売上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サンプル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出荷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返却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廃棄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在庫調整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入金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支払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売掛金繰越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買掛金繰越</a:t>
            </a:r>
            <a:endParaRPr kumimoji="1" lang="ja-JP" altLang="en-US" dirty="0"/>
          </a:p>
        </p:txBody>
      </p:sp>
      <p:sp>
        <p:nvSpPr>
          <p:cNvPr id="8" name="角丸四角形 7"/>
          <p:cNvSpPr/>
          <p:nvPr/>
        </p:nvSpPr>
        <p:spPr>
          <a:xfrm>
            <a:off x="4716016" y="5445224"/>
            <a:ext cx="3960440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これらは</a:t>
            </a:r>
            <a:r>
              <a:rPr kumimoji="1" lang="en-US" altLang="ja-JP" dirty="0" smtClean="0"/>
              <a:t>JMKK</a:t>
            </a:r>
            <a:r>
              <a:rPr lang="ja-JP" altLang="en-US" dirty="0" smtClean="0"/>
              <a:t>システムと同じ仕様。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リスト／帳票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販売／在庫</a:t>
            </a:r>
            <a:endParaRPr lang="ja-JP" altLang="en-US" dirty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kumimoji="1" lang="ja-JP" altLang="en-US" dirty="0" smtClean="0"/>
              <a:t>経理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在庫一覧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発注伝票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mtClean="0"/>
              <a:t>請求書伝票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売掛金一覧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買掛金一覧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得意先元帳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仕入先元帳</a:t>
            </a:r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4716016" y="5445224"/>
            <a:ext cx="3960440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これらは</a:t>
            </a:r>
            <a:r>
              <a:rPr kumimoji="1" lang="en-US" altLang="ja-JP" dirty="0" smtClean="0"/>
              <a:t>JMKK</a:t>
            </a:r>
            <a:r>
              <a:rPr lang="ja-JP" altLang="en-US" dirty="0" smtClean="0"/>
              <a:t>システムと同じ仕様。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発注点情報管理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発注点アナウンス及び、自動発注処理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編集ロック機能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編集履歴機能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>
                <a:solidFill>
                  <a:schemeClr val="bg1">
                    <a:lumMod val="65000"/>
                  </a:schemeClr>
                </a:solidFill>
              </a:rPr>
              <a:t>棚卸（次期フェーズ）</a:t>
            </a:r>
            <a:endParaRPr lang="en-US" altLang="ja-JP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発注点情報管理</a:t>
            </a:r>
            <a:endParaRPr kumimoji="1" lang="ja-JP" altLang="en-US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製品モデル単位で以下の情報を管理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kumimoji="1" lang="ja-JP" altLang="en-US" dirty="0" smtClean="0"/>
              <a:t>安全在庫数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kumimoji="1" lang="ja-JP" altLang="en-US" dirty="0" smtClean="0"/>
              <a:t>調達期間（計算式により発注点を求める場合）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１日あたりの平均使用量（計算式により発注点を求める場合）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→直近の１か月の売上・サンプルから求める。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→求めるタイミングは発注点アナウンス一覧表示時。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	</a:t>
            </a:r>
            <a:r>
              <a:rPr lang="ja-JP" altLang="en-US" dirty="0" smtClean="0"/>
              <a:t>→表示が重い場合は、在庫移動時や夜間パッチを検討。</a:t>
            </a:r>
            <a:endParaRPr kumimoji="1"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発注点アナウンス及び、自動発注処理</a:t>
            </a:r>
            <a:endParaRPr kumimoji="1" lang="ja-JP" altLang="en-US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発注点アナウンス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以下の情報を一覧表示する。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現在の在庫数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安定在庫数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安定在庫数を割る予定日数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在庫切れまでの予定日数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発注点到達表示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→発注点に到達したものを、わかりやすく表示。</a:t>
            </a:r>
            <a:endParaRPr lang="en-US" altLang="ja-JP" dirty="0" smtClean="0"/>
          </a:p>
          <a:p>
            <a:r>
              <a:rPr kumimoji="1" lang="ja-JP" altLang="en-US" dirty="0" smtClean="0"/>
              <a:t>自動発注処理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kumimoji="1" lang="ja-JP" altLang="en-US" dirty="0" smtClean="0"/>
              <a:t>発注点アナウンス一覧から、発注画面を表示。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→発注データをシステムが自動で補完。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→ユーザーはそれを必要に応じて編集し発注処理を行う。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編集ロック機能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次の取引の編集を開始する時、その元となる取引のリビジョン番号を保持しておく。保存時する際、リビジョン番号が上がっていた場合は、元の取引が更新されているため</a:t>
            </a:r>
            <a:r>
              <a:rPr kumimoji="1" lang="ja-JP" altLang="en-US" smtClean="0"/>
              <a:t>、</a:t>
            </a:r>
            <a:r>
              <a:rPr lang="ja-JP" altLang="en-US" smtClean="0"/>
              <a:t>エラー</a:t>
            </a:r>
            <a:r>
              <a:rPr kumimoji="1" lang="ja-JP" altLang="en-US" smtClean="0"/>
              <a:t>となる。→再編集。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次の取引が保存された時、元の取引データはロックされそれ以上の編集は不可能となる。</a:t>
            </a:r>
            <a:endParaRPr kumimoji="1" lang="en-US" altLang="ja-JP" dirty="0" smtClean="0"/>
          </a:p>
          <a:p>
            <a:r>
              <a:rPr lang="ja-JP" altLang="en-US" dirty="0" smtClean="0"/>
              <a:t>次の取引を削除（論理削除）すると、元の取引データのロックは解除される。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次の取引データ保存時に再ロック。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新しく次の取引データを再編集する時は、論理削除されたデータからロードして作成することが可能。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編集履歴機能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リビジョン番号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smtClean="0"/>
              <a:t>取引</a:t>
            </a:r>
            <a:r>
              <a:rPr lang="ja-JP" altLang="en-US" dirty="0" smtClean="0"/>
              <a:t>データは、リビジョン番号を持つ。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更新される毎にリビジョン番号を上げていく。</a:t>
            </a:r>
            <a:endParaRPr lang="en-US" altLang="ja-JP" dirty="0" smtClean="0"/>
          </a:p>
          <a:p>
            <a:r>
              <a:rPr kumimoji="1" lang="ja-JP" altLang="en-US" dirty="0" smtClean="0"/>
              <a:t>履歴</a:t>
            </a:r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データ種別、</a:t>
            </a:r>
            <a:r>
              <a:rPr lang="en-US" altLang="ja-JP" dirty="0" smtClean="0"/>
              <a:t>ID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リビジョン番号、編集者、編集項目を記録。</a:t>
            </a:r>
            <a:endParaRPr lang="en-US" altLang="ja-JP" dirty="0" smtClean="0"/>
          </a:p>
          <a:p>
            <a:pPr lvl="1">
              <a:buFont typeface="Wingdings" pitchFamily="2" charset="2"/>
              <a:buChar char="Ø"/>
            </a:pPr>
            <a:r>
              <a:rPr lang="ja-JP" altLang="en-US" dirty="0" smtClean="0"/>
              <a:t>データから「履歴参照」を行うと、そのデータの記録を一覧表示できるようにする。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pPr lvl="1">
              <a:buFont typeface="Wingdings" pitchFamily="2" charset="2"/>
              <a:buChar char="Ø"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検討事項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製品の種類やサイズ等の分類・管理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→基本的に</a:t>
            </a:r>
            <a:r>
              <a:rPr kumimoji="1" lang="en-US" altLang="ja-JP" dirty="0" smtClean="0"/>
              <a:t>JMKK</a:t>
            </a:r>
            <a:r>
              <a:rPr kumimoji="1" lang="ja-JP" altLang="en-US" dirty="0" smtClean="0"/>
              <a:t>システムと同じ。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→利用部位などによる分類も追加可能。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営業チーム別、営業担当別などの売上実績管理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自社在庫金額の算出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→先入先出法、後入先出法、移動平均法のどれか？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「譲受・譲渡に関する記録」など、医療機器販売業の管理に関する帳票出力は？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営業担当による、現地受注処理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→バーコードを使って使用製品のロット入力も可能。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発注点は計算式から求めるか、あるいは固定値か。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1900" dirty="0" smtClean="0"/>
              <a:t>→計算式</a:t>
            </a:r>
            <a:r>
              <a:rPr lang="ja-JP" altLang="en-US" sz="1900" dirty="0" smtClean="0"/>
              <a:t>の例、</a:t>
            </a:r>
            <a:r>
              <a:rPr lang="ja-JP" altLang="en-US" sz="1900" b="1" u="sng" dirty="0" smtClean="0"/>
              <a:t>発注量＝１日あたりの平均使用量</a:t>
            </a:r>
            <a:r>
              <a:rPr lang="en-US" altLang="ja-JP" sz="1900" b="1" u="sng" dirty="0" smtClean="0"/>
              <a:t>×</a:t>
            </a:r>
            <a:r>
              <a:rPr lang="ja-JP" altLang="en-US" sz="1900" b="1" u="sng" dirty="0" smtClean="0"/>
              <a:t>調達期間＋安全在庫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1173</TotalTime>
  <Words>343</Words>
  <Application>Microsoft Office PowerPoint</Application>
  <PresentationFormat>画面に合わせる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アース</vt:lpstr>
      <vt:lpstr>AGENT システム</vt:lpstr>
      <vt:lpstr>取引</vt:lpstr>
      <vt:lpstr>リスト／帳票</vt:lpstr>
      <vt:lpstr>その他</vt:lpstr>
      <vt:lpstr>発注点情報管理</vt:lpstr>
      <vt:lpstr>発注点アナウンス及び、自動発注処理</vt:lpstr>
      <vt:lpstr>編集ロック機能</vt:lpstr>
      <vt:lpstr>編集履歴機能</vt:lpstr>
      <vt:lpstr>検討事項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Sumiyo Yamamoto</cp:lastModifiedBy>
  <cp:revision>126</cp:revision>
  <dcterms:modified xsi:type="dcterms:W3CDTF">2010-10-20T07:03:49Z</dcterms:modified>
</cp:coreProperties>
</file>