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</p:sldIdLst>
  <p:sldSz cx="51206400" cy="36004500"/>
  <p:notesSz cx="6858000" cy="9144000"/>
  <p:defaultTextStyle>
    <a:defPPr>
      <a:defRPr lang="ja-JP"/>
    </a:defPPr>
    <a:lvl1pPr marL="0" algn="l" defTabSz="4114690" rtl="0" eaLnBrk="1" latinLnBrk="0" hangingPunct="1">
      <a:defRPr kumimoji="1" sz="8000" kern="1200">
        <a:solidFill>
          <a:schemeClr val="tx1"/>
        </a:solidFill>
        <a:latin typeface="+mn-lt"/>
        <a:ea typeface="+mn-ea"/>
        <a:cs typeface="+mn-cs"/>
      </a:defRPr>
    </a:lvl1pPr>
    <a:lvl2pPr marL="2057345" algn="l" defTabSz="4114690" rtl="0" eaLnBrk="1" latinLnBrk="0" hangingPunct="1">
      <a:defRPr kumimoji="1" sz="8000" kern="1200">
        <a:solidFill>
          <a:schemeClr val="tx1"/>
        </a:solidFill>
        <a:latin typeface="+mn-lt"/>
        <a:ea typeface="+mn-ea"/>
        <a:cs typeface="+mn-cs"/>
      </a:defRPr>
    </a:lvl2pPr>
    <a:lvl3pPr marL="4114690" algn="l" defTabSz="4114690" rtl="0" eaLnBrk="1" latinLnBrk="0" hangingPunct="1">
      <a:defRPr kumimoji="1" sz="8000" kern="1200">
        <a:solidFill>
          <a:schemeClr val="tx1"/>
        </a:solidFill>
        <a:latin typeface="+mn-lt"/>
        <a:ea typeface="+mn-ea"/>
        <a:cs typeface="+mn-cs"/>
      </a:defRPr>
    </a:lvl3pPr>
    <a:lvl4pPr marL="6172035" algn="l" defTabSz="4114690" rtl="0" eaLnBrk="1" latinLnBrk="0" hangingPunct="1">
      <a:defRPr kumimoji="1" sz="8000" kern="1200">
        <a:solidFill>
          <a:schemeClr val="tx1"/>
        </a:solidFill>
        <a:latin typeface="+mn-lt"/>
        <a:ea typeface="+mn-ea"/>
        <a:cs typeface="+mn-cs"/>
      </a:defRPr>
    </a:lvl4pPr>
    <a:lvl5pPr marL="8229381" algn="l" defTabSz="4114690" rtl="0" eaLnBrk="1" latinLnBrk="0" hangingPunct="1">
      <a:defRPr kumimoji="1" sz="8000" kern="1200">
        <a:solidFill>
          <a:schemeClr val="tx1"/>
        </a:solidFill>
        <a:latin typeface="+mn-lt"/>
        <a:ea typeface="+mn-ea"/>
        <a:cs typeface="+mn-cs"/>
      </a:defRPr>
    </a:lvl5pPr>
    <a:lvl6pPr marL="10286726" algn="l" defTabSz="4114690" rtl="0" eaLnBrk="1" latinLnBrk="0" hangingPunct="1">
      <a:defRPr kumimoji="1" sz="8000" kern="1200">
        <a:solidFill>
          <a:schemeClr val="tx1"/>
        </a:solidFill>
        <a:latin typeface="+mn-lt"/>
        <a:ea typeface="+mn-ea"/>
        <a:cs typeface="+mn-cs"/>
      </a:defRPr>
    </a:lvl6pPr>
    <a:lvl7pPr marL="12344071" algn="l" defTabSz="4114690" rtl="0" eaLnBrk="1" latinLnBrk="0" hangingPunct="1">
      <a:defRPr kumimoji="1" sz="8000" kern="1200">
        <a:solidFill>
          <a:schemeClr val="tx1"/>
        </a:solidFill>
        <a:latin typeface="+mn-lt"/>
        <a:ea typeface="+mn-ea"/>
        <a:cs typeface="+mn-cs"/>
      </a:defRPr>
    </a:lvl7pPr>
    <a:lvl8pPr marL="14401416" algn="l" defTabSz="4114690" rtl="0" eaLnBrk="1" latinLnBrk="0" hangingPunct="1">
      <a:defRPr kumimoji="1" sz="8000" kern="1200">
        <a:solidFill>
          <a:schemeClr val="tx1"/>
        </a:solidFill>
        <a:latin typeface="+mn-lt"/>
        <a:ea typeface="+mn-ea"/>
        <a:cs typeface="+mn-cs"/>
      </a:defRPr>
    </a:lvl8pPr>
    <a:lvl9pPr marL="16458761" algn="l" defTabSz="4114690" rtl="0" eaLnBrk="1" latinLnBrk="0" hangingPunct="1">
      <a:defRPr kumimoji="1" sz="8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88" y="936"/>
      </p:cViewPr>
      <p:guideLst>
        <p:guide orient="horz" pos="11340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840481" y="11184738"/>
            <a:ext cx="43525440" cy="7717631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680960" y="20402550"/>
            <a:ext cx="35844480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6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8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124640" y="1441855"/>
            <a:ext cx="11521441" cy="30720506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60321" y="1441855"/>
            <a:ext cx="33710881" cy="30720506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44953" y="23136231"/>
            <a:ext cx="43525440" cy="7150894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044953" y="15260247"/>
            <a:ext cx="43525440" cy="7875983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345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4114690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3pPr>
            <a:lvl4pPr marL="617203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22938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28672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34407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40141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4587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60320" y="8401055"/>
            <a:ext cx="22616161" cy="23761305"/>
          </a:xfrm>
        </p:spPr>
        <p:txBody>
          <a:bodyPr/>
          <a:lstStyle>
            <a:lvl1pPr>
              <a:defRPr sz="12500"/>
            </a:lvl1pPr>
            <a:lvl2pPr>
              <a:defRPr sz="109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029919" y="8401055"/>
            <a:ext cx="22616161" cy="23761305"/>
          </a:xfrm>
        </p:spPr>
        <p:txBody>
          <a:bodyPr/>
          <a:lstStyle>
            <a:lvl1pPr>
              <a:defRPr sz="12500"/>
            </a:lvl1pPr>
            <a:lvl2pPr>
              <a:defRPr sz="109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560322" y="8059346"/>
            <a:ext cx="22625052" cy="3358751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57345" indent="0">
              <a:buNone/>
              <a:defRPr sz="9000" b="1"/>
            </a:lvl2pPr>
            <a:lvl3pPr marL="4114690" indent="0">
              <a:buNone/>
              <a:defRPr sz="8000" b="1"/>
            </a:lvl3pPr>
            <a:lvl4pPr marL="6172035" indent="0">
              <a:buNone/>
              <a:defRPr sz="7100" b="1"/>
            </a:lvl4pPr>
            <a:lvl5pPr marL="8229381" indent="0">
              <a:buNone/>
              <a:defRPr sz="7100" b="1"/>
            </a:lvl5pPr>
            <a:lvl6pPr marL="10286726" indent="0">
              <a:buNone/>
              <a:defRPr sz="7100" b="1"/>
            </a:lvl6pPr>
            <a:lvl7pPr marL="12344071" indent="0">
              <a:buNone/>
              <a:defRPr sz="7100" b="1"/>
            </a:lvl7pPr>
            <a:lvl8pPr marL="14401416" indent="0">
              <a:buNone/>
              <a:defRPr sz="7100" b="1"/>
            </a:lvl8pPr>
            <a:lvl9pPr marL="16458761" indent="0">
              <a:buNone/>
              <a:defRPr sz="71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560322" y="11418097"/>
            <a:ext cx="22625052" cy="20744261"/>
          </a:xfrm>
        </p:spPr>
        <p:txBody>
          <a:bodyPr/>
          <a:lstStyle>
            <a:lvl1pPr>
              <a:defRPr sz="10900"/>
            </a:lvl1pPr>
            <a:lvl2pPr>
              <a:defRPr sz="90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6012146" y="8059346"/>
            <a:ext cx="22633940" cy="3358751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57345" indent="0">
              <a:buNone/>
              <a:defRPr sz="9000" b="1"/>
            </a:lvl2pPr>
            <a:lvl3pPr marL="4114690" indent="0">
              <a:buNone/>
              <a:defRPr sz="8000" b="1"/>
            </a:lvl3pPr>
            <a:lvl4pPr marL="6172035" indent="0">
              <a:buNone/>
              <a:defRPr sz="7100" b="1"/>
            </a:lvl4pPr>
            <a:lvl5pPr marL="8229381" indent="0">
              <a:buNone/>
              <a:defRPr sz="7100" b="1"/>
            </a:lvl5pPr>
            <a:lvl6pPr marL="10286726" indent="0">
              <a:buNone/>
              <a:defRPr sz="7100" b="1"/>
            </a:lvl6pPr>
            <a:lvl7pPr marL="12344071" indent="0">
              <a:buNone/>
              <a:defRPr sz="7100" b="1"/>
            </a:lvl7pPr>
            <a:lvl8pPr marL="14401416" indent="0">
              <a:buNone/>
              <a:defRPr sz="7100" b="1"/>
            </a:lvl8pPr>
            <a:lvl9pPr marL="16458761" indent="0">
              <a:buNone/>
              <a:defRPr sz="71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6012146" y="11418097"/>
            <a:ext cx="22633940" cy="20744261"/>
          </a:xfrm>
        </p:spPr>
        <p:txBody>
          <a:bodyPr/>
          <a:lstStyle>
            <a:lvl1pPr>
              <a:defRPr sz="10900"/>
            </a:lvl1pPr>
            <a:lvl2pPr>
              <a:defRPr sz="90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60324" y="1433513"/>
            <a:ext cx="16846552" cy="6100763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0020279" y="1433517"/>
            <a:ext cx="28625801" cy="30728843"/>
          </a:xfrm>
        </p:spPr>
        <p:txBody>
          <a:bodyPr/>
          <a:lstStyle>
            <a:lvl1pPr>
              <a:defRPr sz="14500"/>
            </a:lvl1pPr>
            <a:lvl2pPr>
              <a:defRPr sz="12500"/>
            </a:lvl2pPr>
            <a:lvl3pPr>
              <a:defRPr sz="109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60324" y="7534279"/>
            <a:ext cx="16846552" cy="24628080"/>
          </a:xfrm>
        </p:spPr>
        <p:txBody>
          <a:bodyPr/>
          <a:lstStyle>
            <a:lvl1pPr marL="0" indent="0">
              <a:buNone/>
              <a:defRPr sz="6400"/>
            </a:lvl1pPr>
            <a:lvl2pPr marL="2057345" indent="0">
              <a:buNone/>
              <a:defRPr sz="5500"/>
            </a:lvl2pPr>
            <a:lvl3pPr marL="4114690" indent="0">
              <a:buNone/>
              <a:defRPr sz="4500"/>
            </a:lvl3pPr>
            <a:lvl4pPr marL="6172035" indent="0">
              <a:buNone/>
              <a:defRPr sz="4200"/>
            </a:lvl4pPr>
            <a:lvl5pPr marL="8229381" indent="0">
              <a:buNone/>
              <a:defRPr sz="4200"/>
            </a:lvl5pPr>
            <a:lvl6pPr marL="10286726" indent="0">
              <a:buNone/>
              <a:defRPr sz="4200"/>
            </a:lvl6pPr>
            <a:lvl7pPr marL="12344071" indent="0">
              <a:buNone/>
              <a:defRPr sz="4200"/>
            </a:lvl7pPr>
            <a:lvl8pPr marL="14401416" indent="0">
              <a:buNone/>
              <a:defRPr sz="4200"/>
            </a:lvl8pPr>
            <a:lvl9pPr marL="16458761" indent="0">
              <a:buNone/>
              <a:defRPr sz="4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36811" y="25203152"/>
            <a:ext cx="30723840" cy="2975374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0036811" y="3217069"/>
            <a:ext cx="30723840" cy="21602700"/>
          </a:xfrm>
        </p:spPr>
        <p:txBody>
          <a:bodyPr/>
          <a:lstStyle>
            <a:lvl1pPr marL="0" indent="0">
              <a:buNone/>
              <a:defRPr sz="14500"/>
            </a:lvl1pPr>
            <a:lvl2pPr marL="2057345" indent="0">
              <a:buNone/>
              <a:defRPr sz="12500"/>
            </a:lvl2pPr>
            <a:lvl3pPr marL="4114690" indent="0">
              <a:buNone/>
              <a:defRPr sz="10900"/>
            </a:lvl3pPr>
            <a:lvl4pPr marL="6172035" indent="0">
              <a:buNone/>
              <a:defRPr sz="9000"/>
            </a:lvl4pPr>
            <a:lvl5pPr marL="8229381" indent="0">
              <a:buNone/>
              <a:defRPr sz="9000"/>
            </a:lvl5pPr>
            <a:lvl6pPr marL="10286726" indent="0">
              <a:buNone/>
              <a:defRPr sz="9000"/>
            </a:lvl6pPr>
            <a:lvl7pPr marL="12344071" indent="0">
              <a:buNone/>
              <a:defRPr sz="9000"/>
            </a:lvl7pPr>
            <a:lvl8pPr marL="14401416" indent="0">
              <a:buNone/>
              <a:defRPr sz="9000"/>
            </a:lvl8pPr>
            <a:lvl9pPr marL="16458761" indent="0">
              <a:buNone/>
              <a:defRPr sz="9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0036811" y="28178526"/>
            <a:ext cx="30723840" cy="4225526"/>
          </a:xfrm>
        </p:spPr>
        <p:txBody>
          <a:bodyPr/>
          <a:lstStyle>
            <a:lvl1pPr marL="0" indent="0">
              <a:buNone/>
              <a:defRPr sz="6400"/>
            </a:lvl1pPr>
            <a:lvl2pPr marL="2057345" indent="0">
              <a:buNone/>
              <a:defRPr sz="5500"/>
            </a:lvl2pPr>
            <a:lvl3pPr marL="4114690" indent="0">
              <a:buNone/>
              <a:defRPr sz="4500"/>
            </a:lvl3pPr>
            <a:lvl4pPr marL="6172035" indent="0">
              <a:buNone/>
              <a:defRPr sz="4200"/>
            </a:lvl4pPr>
            <a:lvl5pPr marL="8229381" indent="0">
              <a:buNone/>
              <a:defRPr sz="4200"/>
            </a:lvl5pPr>
            <a:lvl6pPr marL="10286726" indent="0">
              <a:buNone/>
              <a:defRPr sz="4200"/>
            </a:lvl6pPr>
            <a:lvl7pPr marL="12344071" indent="0">
              <a:buNone/>
              <a:defRPr sz="4200"/>
            </a:lvl7pPr>
            <a:lvl8pPr marL="14401416" indent="0">
              <a:buNone/>
              <a:defRPr sz="4200"/>
            </a:lvl8pPr>
            <a:lvl9pPr marL="16458761" indent="0">
              <a:buNone/>
              <a:defRPr sz="4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2560320" y="1441849"/>
            <a:ext cx="46085760" cy="6000750"/>
          </a:xfrm>
          <a:prstGeom prst="rect">
            <a:avLst/>
          </a:prstGeom>
        </p:spPr>
        <p:txBody>
          <a:bodyPr vert="horz" lIns="411469" tIns="205735" rIns="411469" bIns="205735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560320" y="8401055"/>
            <a:ext cx="46085760" cy="23761305"/>
          </a:xfrm>
          <a:prstGeom prst="rect">
            <a:avLst/>
          </a:prstGeom>
        </p:spPr>
        <p:txBody>
          <a:bodyPr vert="horz" lIns="411469" tIns="205735" rIns="411469" bIns="20573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560320" y="33370843"/>
            <a:ext cx="11948160" cy="1916906"/>
          </a:xfrm>
          <a:prstGeom prst="rect">
            <a:avLst/>
          </a:prstGeom>
        </p:spPr>
        <p:txBody>
          <a:bodyPr vert="horz" lIns="411469" tIns="205735" rIns="411469" bIns="205735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45947-49DF-4EA7-A4B9-E9CD4F6F22FE}" type="datetimeFigureOut">
              <a:rPr kumimoji="1" lang="ja-JP" altLang="en-US" smtClean="0"/>
              <a:pPr/>
              <a:t>11.2.5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7495521" y="33370843"/>
            <a:ext cx="16215360" cy="1916906"/>
          </a:xfrm>
          <a:prstGeom prst="rect">
            <a:avLst/>
          </a:prstGeom>
        </p:spPr>
        <p:txBody>
          <a:bodyPr vert="horz" lIns="411469" tIns="205735" rIns="411469" bIns="205735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36697920" y="33370843"/>
            <a:ext cx="11948160" cy="1916906"/>
          </a:xfrm>
          <a:prstGeom prst="rect">
            <a:avLst/>
          </a:prstGeom>
        </p:spPr>
        <p:txBody>
          <a:bodyPr vert="horz" lIns="411469" tIns="205735" rIns="411469" bIns="205735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D8FE7-90B5-49AB-84ED-536F9E0034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690" rtl="0" eaLnBrk="1" latinLnBrk="0" hangingPunct="1">
        <a:spcBef>
          <a:spcPct val="0"/>
        </a:spcBef>
        <a:buNone/>
        <a:defRPr kumimoji="1" sz="1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09" indent="-1543009" algn="l" defTabSz="4114690" rtl="0" eaLnBrk="1" latinLnBrk="0" hangingPunct="1">
        <a:spcBef>
          <a:spcPct val="20000"/>
        </a:spcBef>
        <a:buFont typeface="Arial" pitchFamily="34" charset="0"/>
        <a:buChar char="•"/>
        <a:defRPr kumimoji="1" sz="145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186" indent="-1285841" algn="l" defTabSz="4114690" rtl="0" eaLnBrk="1" latinLnBrk="0" hangingPunct="1">
        <a:spcBef>
          <a:spcPct val="20000"/>
        </a:spcBef>
        <a:buFont typeface="Arial" pitchFamily="34" charset="0"/>
        <a:buChar char="–"/>
        <a:defRPr kumimoji="1" sz="125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363" indent="-1028673" algn="l" defTabSz="4114690" rtl="0" eaLnBrk="1" latinLnBrk="0" hangingPunct="1">
        <a:spcBef>
          <a:spcPct val="20000"/>
        </a:spcBef>
        <a:buFont typeface="Arial" pitchFamily="34" charset="0"/>
        <a:buChar char="•"/>
        <a:defRPr kumimoji="1"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708" indent="-1028673" algn="l" defTabSz="4114690" rtl="0" eaLnBrk="1" latinLnBrk="0" hangingPunct="1">
        <a:spcBef>
          <a:spcPct val="20000"/>
        </a:spcBef>
        <a:buFont typeface="Arial" pitchFamily="34" charset="0"/>
        <a:buChar char="–"/>
        <a:defRPr kumimoji="1"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053" indent="-1028673" algn="l" defTabSz="4114690" rtl="0" eaLnBrk="1" latinLnBrk="0" hangingPunct="1">
        <a:spcBef>
          <a:spcPct val="20000"/>
        </a:spcBef>
        <a:buFont typeface="Arial" pitchFamily="34" charset="0"/>
        <a:buChar char="»"/>
        <a:defRPr kumimoji="1"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398" indent="-1028673" algn="l" defTabSz="4114690" rtl="0" eaLnBrk="1" latinLnBrk="0" hangingPunct="1">
        <a:spcBef>
          <a:spcPct val="20000"/>
        </a:spcBef>
        <a:buFont typeface="Arial" pitchFamily="34" charset="0"/>
        <a:buChar char="•"/>
        <a:defRPr kumimoji="1"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2743" indent="-1028673" algn="l" defTabSz="4114690" rtl="0" eaLnBrk="1" latinLnBrk="0" hangingPunct="1">
        <a:spcBef>
          <a:spcPct val="20000"/>
        </a:spcBef>
        <a:buFont typeface="Arial" pitchFamily="34" charset="0"/>
        <a:buChar char="•"/>
        <a:defRPr kumimoji="1"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089" indent="-1028673" algn="l" defTabSz="4114690" rtl="0" eaLnBrk="1" latinLnBrk="0" hangingPunct="1">
        <a:spcBef>
          <a:spcPct val="20000"/>
        </a:spcBef>
        <a:buFont typeface="Arial" pitchFamily="34" charset="0"/>
        <a:buChar char="•"/>
        <a:defRPr kumimoji="1"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434" indent="-1028673" algn="l" defTabSz="4114690" rtl="0" eaLnBrk="1" latinLnBrk="0" hangingPunct="1">
        <a:spcBef>
          <a:spcPct val="20000"/>
        </a:spcBef>
        <a:buFont typeface="Arial" pitchFamily="34" charset="0"/>
        <a:buChar char="•"/>
        <a:defRPr kumimoji="1"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14690" rtl="0" eaLnBrk="1" latinLnBrk="0" hangingPunct="1"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45" algn="l" defTabSz="4114690" rtl="0" eaLnBrk="1" latinLnBrk="0" hangingPunct="1"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690" algn="l" defTabSz="4114690" rtl="0" eaLnBrk="1" latinLnBrk="0" hangingPunct="1"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035" algn="l" defTabSz="4114690" rtl="0" eaLnBrk="1" latinLnBrk="0" hangingPunct="1"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381" algn="l" defTabSz="4114690" rtl="0" eaLnBrk="1" latinLnBrk="0" hangingPunct="1"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6726" algn="l" defTabSz="4114690" rtl="0" eaLnBrk="1" latinLnBrk="0" hangingPunct="1"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071" algn="l" defTabSz="4114690" rtl="0" eaLnBrk="1" latinLnBrk="0" hangingPunct="1"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416" algn="l" defTabSz="4114690" rtl="0" eaLnBrk="1" latinLnBrk="0" hangingPunct="1"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8761" algn="l" defTabSz="4114690" rtl="0" eaLnBrk="1" latinLnBrk="0" hangingPunct="1"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495800" y="933450"/>
            <a:ext cx="1984490" cy="837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Supplier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sp>
        <p:nvSpPr>
          <p:cNvPr id="3" name="正方形/長方形 2"/>
          <p:cNvSpPr/>
          <p:nvPr/>
        </p:nvSpPr>
        <p:spPr>
          <a:xfrm>
            <a:off x="7378814" y="1638955"/>
            <a:ext cx="1984490" cy="837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err="1" smtClean="0"/>
              <a:t>PaytoSupplier</a:t>
            </a:r>
            <a:r>
              <a:rPr kumimoji="1" lang="en-US" altLang="ja-JP" sz="1400" dirty="0" smtClean="0"/>
              <a:t>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sp>
        <p:nvSpPr>
          <p:cNvPr id="4" name="正方形/長方形 3"/>
          <p:cNvSpPr/>
          <p:nvPr/>
        </p:nvSpPr>
        <p:spPr>
          <a:xfrm>
            <a:off x="7378814" y="254135"/>
            <a:ext cx="1984490" cy="837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err="1" smtClean="0"/>
              <a:t>SupplierGroup</a:t>
            </a:r>
            <a:r>
              <a:rPr kumimoji="1" lang="en-US" altLang="ja-JP" sz="1400" dirty="0" smtClean="0"/>
              <a:t>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sp>
        <p:nvSpPr>
          <p:cNvPr id="5" name="正方形/長方形 4"/>
          <p:cNvSpPr/>
          <p:nvPr/>
        </p:nvSpPr>
        <p:spPr>
          <a:xfrm>
            <a:off x="10053560" y="254135"/>
            <a:ext cx="1984490" cy="837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err="1" smtClean="0"/>
              <a:t>CutoffDate</a:t>
            </a:r>
            <a:r>
              <a:rPr kumimoji="1" lang="en-US" altLang="ja-JP" sz="1400" dirty="0" smtClean="0"/>
              <a:t>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sp>
        <p:nvSpPr>
          <p:cNvPr id="7" name="正方形/長方形 6"/>
          <p:cNvSpPr/>
          <p:nvPr/>
        </p:nvSpPr>
        <p:spPr>
          <a:xfrm>
            <a:off x="10055110" y="1669687"/>
            <a:ext cx="1984490" cy="837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err="1" smtClean="0"/>
              <a:t>CurrencyType</a:t>
            </a:r>
            <a:r>
              <a:rPr kumimoji="1" lang="en-US" altLang="ja-JP" sz="1400" dirty="0" smtClean="0"/>
              <a:t>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cxnSp>
        <p:nvCxnSpPr>
          <p:cNvPr id="9" name="カギ線コネクタ 8"/>
          <p:cNvCxnSpPr>
            <a:stCxn id="2" idx="3"/>
            <a:endCxn id="4" idx="1"/>
          </p:cNvCxnSpPr>
          <p:nvPr/>
        </p:nvCxnSpPr>
        <p:spPr>
          <a:xfrm flipV="1">
            <a:off x="6480290" y="672832"/>
            <a:ext cx="898524" cy="67931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カギ線コネクタ 10"/>
          <p:cNvCxnSpPr>
            <a:stCxn id="2" idx="3"/>
            <a:endCxn id="3" idx="1"/>
          </p:cNvCxnSpPr>
          <p:nvPr/>
        </p:nvCxnSpPr>
        <p:spPr>
          <a:xfrm>
            <a:off x="6480290" y="1352147"/>
            <a:ext cx="898524" cy="70550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カギ線コネクタ 13"/>
          <p:cNvCxnSpPr>
            <a:stCxn id="4" idx="3"/>
            <a:endCxn id="5" idx="1"/>
          </p:cNvCxnSpPr>
          <p:nvPr/>
        </p:nvCxnSpPr>
        <p:spPr>
          <a:xfrm>
            <a:off x="9363304" y="672832"/>
            <a:ext cx="690257" cy="145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カギ線コネクタ 16"/>
          <p:cNvCxnSpPr>
            <a:stCxn id="3" idx="3"/>
          </p:cNvCxnSpPr>
          <p:nvPr/>
        </p:nvCxnSpPr>
        <p:spPr>
          <a:xfrm>
            <a:off x="9363304" y="2057653"/>
            <a:ext cx="690257" cy="145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4572000" y="3981450"/>
            <a:ext cx="1984490" cy="837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Warehouse </a:t>
            </a:r>
            <a:r>
              <a:rPr kumimoji="1" lang="en-US" altLang="ja-JP" sz="1400" dirty="0" smtClean="0"/>
              <a:t>(select)</a:t>
            </a:r>
            <a:endParaRPr kumimoji="1" lang="ja-JP" altLang="en-US" sz="1400" dirty="0"/>
          </a:p>
        </p:txBody>
      </p:sp>
      <p:sp>
        <p:nvSpPr>
          <p:cNvPr id="25" name="正方形/長方形 24"/>
          <p:cNvSpPr/>
          <p:nvPr/>
        </p:nvSpPr>
        <p:spPr>
          <a:xfrm>
            <a:off x="7315200" y="3295650"/>
            <a:ext cx="1984490" cy="837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Warehouse </a:t>
            </a:r>
            <a:r>
              <a:rPr kumimoji="1" lang="en-US" altLang="ja-JP" sz="1400" dirty="0" smtClean="0"/>
              <a:t>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sp>
        <p:nvSpPr>
          <p:cNvPr id="26" name="正方形/長方形 25"/>
          <p:cNvSpPr/>
          <p:nvPr/>
        </p:nvSpPr>
        <p:spPr>
          <a:xfrm>
            <a:off x="7315200" y="4673054"/>
            <a:ext cx="1984490" cy="837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Customer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cxnSp>
        <p:nvCxnSpPr>
          <p:cNvPr id="28" name="カギ線コネクタ 27"/>
          <p:cNvCxnSpPr>
            <a:endCxn id="26" idx="1"/>
          </p:cNvCxnSpPr>
          <p:nvPr/>
        </p:nvCxnSpPr>
        <p:spPr>
          <a:xfrm>
            <a:off x="6553200" y="4439456"/>
            <a:ext cx="762000" cy="65229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4495800" y="7552034"/>
            <a:ext cx="1984490" cy="8373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Customer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sp>
        <p:nvSpPr>
          <p:cNvPr id="34" name="正方形/長方形 33"/>
          <p:cNvSpPr/>
          <p:nvPr/>
        </p:nvSpPr>
        <p:spPr>
          <a:xfrm>
            <a:off x="1676400" y="7527826"/>
            <a:ext cx="1984490" cy="8373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Customer </a:t>
            </a:r>
            <a:r>
              <a:rPr kumimoji="1" lang="en-US" altLang="ja-JP" sz="1400" dirty="0" smtClean="0"/>
              <a:t>(select)</a:t>
            </a:r>
            <a:endParaRPr kumimoji="1" lang="ja-JP" altLang="en-US" sz="1400" dirty="0"/>
          </a:p>
        </p:txBody>
      </p:sp>
      <p:sp>
        <p:nvSpPr>
          <p:cNvPr id="35" name="正方形/長方形 34"/>
          <p:cNvSpPr/>
          <p:nvPr/>
        </p:nvSpPr>
        <p:spPr>
          <a:xfrm>
            <a:off x="7086600" y="6918226"/>
            <a:ext cx="1984490" cy="8373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err="1" smtClean="0"/>
              <a:t>CustomerGroup</a:t>
            </a:r>
            <a:r>
              <a:rPr kumimoji="1" lang="en-US" altLang="ja-JP" sz="1400" dirty="0" smtClean="0"/>
              <a:t>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sp>
        <p:nvSpPr>
          <p:cNvPr id="36" name="正方形/長方形 35"/>
          <p:cNvSpPr/>
          <p:nvPr/>
        </p:nvSpPr>
        <p:spPr>
          <a:xfrm>
            <a:off x="9655152" y="6918226"/>
            <a:ext cx="1984490" cy="8373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err="1" smtClean="0"/>
              <a:t>CutoffDate</a:t>
            </a:r>
            <a:r>
              <a:rPr kumimoji="1" lang="en-US" altLang="ja-JP" sz="1400" dirty="0" smtClean="0"/>
              <a:t>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sp>
        <p:nvSpPr>
          <p:cNvPr id="37" name="正方形/長方形 36"/>
          <p:cNvSpPr/>
          <p:nvPr/>
        </p:nvSpPr>
        <p:spPr>
          <a:xfrm>
            <a:off x="7089890" y="8097056"/>
            <a:ext cx="2128506" cy="8373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err="1" smtClean="0"/>
              <a:t>ChargeCustomer</a:t>
            </a:r>
            <a:r>
              <a:rPr kumimoji="1" lang="en-US" altLang="ja-JP" sz="1400" dirty="0" smtClean="0"/>
              <a:t>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cxnSp>
        <p:nvCxnSpPr>
          <p:cNvPr id="23" name="カギ線コネクタ 22"/>
          <p:cNvCxnSpPr>
            <a:stCxn id="33" idx="3"/>
            <a:endCxn id="35" idx="1"/>
          </p:cNvCxnSpPr>
          <p:nvPr/>
        </p:nvCxnSpPr>
        <p:spPr>
          <a:xfrm flipV="1">
            <a:off x="6480290" y="7336923"/>
            <a:ext cx="606310" cy="6338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カギ線コネクタ 29"/>
          <p:cNvCxnSpPr>
            <a:stCxn id="35" idx="3"/>
            <a:endCxn id="36" idx="1"/>
          </p:cNvCxnSpPr>
          <p:nvPr/>
        </p:nvCxnSpPr>
        <p:spPr>
          <a:xfrm>
            <a:off x="9071090" y="7336923"/>
            <a:ext cx="584062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33" idx="3"/>
            <a:endCxn id="37" idx="1"/>
          </p:cNvCxnSpPr>
          <p:nvPr/>
        </p:nvCxnSpPr>
        <p:spPr>
          <a:xfrm>
            <a:off x="6480290" y="7970731"/>
            <a:ext cx="609600" cy="54502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1825510" y="933450"/>
            <a:ext cx="1984490" cy="837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Supplier</a:t>
            </a:r>
            <a:r>
              <a:rPr kumimoji="1" lang="en-US" altLang="ja-JP" sz="1400" dirty="0" smtClean="0"/>
              <a:t> </a:t>
            </a:r>
          </a:p>
          <a:p>
            <a:pPr algn="ctr"/>
            <a:r>
              <a:rPr kumimoji="1" lang="en-US" altLang="ja-JP" sz="1400" dirty="0" smtClean="0"/>
              <a:t>(</a:t>
            </a:r>
            <a:r>
              <a:rPr lang="en-US" altLang="ja-JP" sz="1400" dirty="0" smtClean="0"/>
              <a:t>select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cxnSp>
        <p:nvCxnSpPr>
          <p:cNvPr id="46" name="カギ線コネクタ 45"/>
          <p:cNvCxnSpPr/>
          <p:nvPr/>
        </p:nvCxnSpPr>
        <p:spPr>
          <a:xfrm flipV="1">
            <a:off x="3865868" y="1314450"/>
            <a:ext cx="809724" cy="419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カギ線コネクタ 46"/>
          <p:cNvCxnSpPr/>
          <p:nvPr/>
        </p:nvCxnSpPr>
        <p:spPr>
          <a:xfrm flipV="1">
            <a:off x="3657600" y="7985026"/>
            <a:ext cx="809724" cy="419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/>
          <p:cNvSpPr/>
          <p:nvPr/>
        </p:nvSpPr>
        <p:spPr>
          <a:xfrm>
            <a:off x="4572000" y="5353856"/>
            <a:ext cx="1984490" cy="837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Customer </a:t>
            </a:r>
            <a:r>
              <a:rPr kumimoji="1" lang="en-US" altLang="ja-JP" sz="1400" dirty="0" smtClean="0"/>
              <a:t>(select)</a:t>
            </a:r>
            <a:endParaRPr kumimoji="1" lang="ja-JP" altLang="en-US" sz="1400" dirty="0"/>
          </a:p>
        </p:txBody>
      </p:sp>
      <p:cxnSp>
        <p:nvCxnSpPr>
          <p:cNvPr id="50" name="カギ線コネクタ 49"/>
          <p:cNvCxnSpPr>
            <a:stCxn id="48" idx="3"/>
            <a:endCxn id="26" idx="1"/>
          </p:cNvCxnSpPr>
          <p:nvPr/>
        </p:nvCxnSpPr>
        <p:spPr>
          <a:xfrm flipV="1">
            <a:off x="6556490" y="5091751"/>
            <a:ext cx="758710" cy="68080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正方形/長方形 57"/>
          <p:cNvSpPr/>
          <p:nvPr/>
        </p:nvSpPr>
        <p:spPr>
          <a:xfrm>
            <a:off x="1673110" y="9087656"/>
            <a:ext cx="1984490" cy="8373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Warehouse (select)</a:t>
            </a:r>
            <a:endParaRPr kumimoji="1" lang="ja-JP" altLang="en-US" sz="1400" dirty="0"/>
          </a:p>
        </p:txBody>
      </p:sp>
      <p:cxnSp>
        <p:nvCxnSpPr>
          <p:cNvPr id="59" name="カギ線コネクタ 58"/>
          <p:cNvCxnSpPr>
            <a:stCxn id="58" idx="3"/>
            <a:endCxn id="33" idx="1"/>
          </p:cNvCxnSpPr>
          <p:nvPr/>
        </p:nvCxnSpPr>
        <p:spPr>
          <a:xfrm flipV="1">
            <a:off x="3657600" y="7970731"/>
            <a:ext cx="838200" cy="153562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419600" y="10153650"/>
            <a:ext cx="1984490" cy="8373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Warehouse 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sp>
        <p:nvSpPr>
          <p:cNvPr id="64" name="正方形/長方形 63"/>
          <p:cNvSpPr/>
          <p:nvPr/>
        </p:nvSpPr>
        <p:spPr>
          <a:xfrm>
            <a:off x="1676400" y="11754656"/>
            <a:ext cx="1984490" cy="8373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Supplier </a:t>
            </a:r>
          </a:p>
          <a:p>
            <a:pPr algn="ctr"/>
            <a:r>
              <a:rPr kumimoji="1" lang="en-US" altLang="ja-JP" sz="1400" dirty="0" smtClean="0"/>
              <a:t>(select)</a:t>
            </a:r>
            <a:endParaRPr kumimoji="1" lang="ja-JP" altLang="en-US" sz="1400" dirty="0"/>
          </a:p>
        </p:txBody>
      </p:sp>
      <p:sp>
        <p:nvSpPr>
          <p:cNvPr id="65" name="正方形/長方形 64"/>
          <p:cNvSpPr/>
          <p:nvPr/>
        </p:nvSpPr>
        <p:spPr>
          <a:xfrm>
            <a:off x="4267200" y="11753850"/>
            <a:ext cx="1984490" cy="8373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11469" tIns="205735" rIns="411469" bIns="205735" rtlCol="0" anchor="ctr"/>
          <a:lstStyle/>
          <a:p>
            <a:pPr algn="ctr"/>
            <a:r>
              <a:rPr kumimoji="1" lang="en-US" altLang="ja-JP" sz="1400" dirty="0" smtClean="0"/>
              <a:t>Supplier </a:t>
            </a:r>
          </a:p>
          <a:p>
            <a:pPr algn="ctr"/>
            <a:r>
              <a:rPr kumimoji="1" lang="en-US" altLang="ja-JP" sz="1400" dirty="0" smtClean="0"/>
              <a:t>(</a:t>
            </a:r>
            <a:r>
              <a:rPr kumimoji="1" lang="en-US" altLang="ja-JP" sz="1400" dirty="0" err="1" smtClean="0"/>
              <a:t>seteditvalue</a:t>
            </a:r>
            <a:r>
              <a:rPr kumimoji="1" lang="en-US" altLang="ja-JP" sz="1400" dirty="0" smtClean="0"/>
              <a:t>)</a:t>
            </a:r>
            <a:endParaRPr kumimoji="1" lang="ja-JP" altLang="en-US" sz="1400" dirty="0"/>
          </a:p>
        </p:txBody>
      </p:sp>
      <p:cxnSp>
        <p:nvCxnSpPr>
          <p:cNvPr id="66" name="カギ線コネクタ 65"/>
          <p:cNvCxnSpPr/>
          <p:nvPr/>
        </p:nvCxnSpPr>
        <p:spPr>
          <a:xfrm>
            <a:off x="3657600" y="12134850"/>
            <a:ext cx="584062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右矢印 66"/>
          <p:cNvSpPr/>
          <p:nvPr/>
        </p:nvSpPr>
        <p:spPr>
          <a:xfrm>
            <a:off x="12039600" y="1924050"/>
            <a:ext cx="533400" cy="304800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右矢印 68"/>
          <p:cNvSpPr/>
          <p:nvPr/>
        </p:nvSpPr>
        <p:spPr>
          <a:xfrm>
            <a:off x="9296400" y="4972856"/>
            <a:ext cx="533400" cy="304800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右矢印 69"/>
          <p:cNvSpPr/>
          <p:nvPr/>
        </p:nvSpPr>
        <p:spPr>
          <a:xfrm>
            <a:off x="9296400" y="3524250"/>
            <a:ext cx="533400" cy="304800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右矢印 70"/>
          <p:cNvSpPr/>
          <p:nvPr/>
        </p:nvSpPr>
        <p:spPr>
          <a:xfrm>
            <a:off x="9220200" y="8401050"/>
            <a:ext cx="533400" cy="304800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右矢印 71"/>
          <p:cNvSpPr/>
          <p:nvPr/>
        </p:nvSpPr>
        <p:spPr>
          <a:xfrm>
            <a:off x="6400800" y="10381444"/>
            <a:ext cx="533400" cy="304800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右矢印 72"/>
          <p:cNvSpPr/>
          <p:nvPr/>
        </p:nvSpPr>
        <p:spPr>
          <a:xfrm>
            <a:off x="6248400" y="12058650"/>
            <a:ext cx="533400" cy="304800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4" name="カギ線コネクタ 73"/>
          <p:cNvCxnSpPr>
            <a:stCxn id="24" idx="3"/>
            <a:endCxn id="25" idx="1"/>
          </p:cNvCxnSpPr>
          <p:nvPr/>
        </p:nvCxnSpPr>
        <p:spPr>
          <a:xfrm flipV="1">
            <a:off x="6556490" y="3714347"/>
            <a:ext cx="758710" cy="685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カギ線コネクタ 77"/>
          <p:cNvCxnSpPr>
            <a:stCxn id="58" idx="3"/>
            <a:endCxn id="63" idx="1"/>
          </p:cNvCxnSpPr>
          <p:nvPr/>
        </p:nvCxnSpPr>
        <p:spPr>
          <a:xfrm>
            <a:off x="3657600" y="9506353"/>
            <a:ext cx="762000" cy="106599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12877800" y="1924050"/>
            <a:ext cx="203388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" dirty="0" err="1" smtClean="0"/>
              <a:t>fireEvent(‘changeprice</a:t>
            </a:r>
            <a:r>
              <a:rPr lang="en-US" altLang="ja-JP" sz="1500" dirty="0" smtClean="0"/>
              <a:t>’)</a:t>
            </a:r>
            <a:endParaRPr kumimoji="1" lang="ja-JP" altLang="en-US" sz="1500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10058400" y="3524250"/>
            <a:ext cx="203388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" dirty="0" err="1" smtClean="0"/>
              <a:t>fireEvent(‘changeprice</a:t>
            </a:r>
            <a:r>
              <a:rPr lang="en-US" altLang="ja-JP" sz="1500" dirty="0" smtClean="0"/>
              <a:t>’)</a:t>
            </a:r>
            <a:endParaRPr kumimoji="1" lang="ja-JP" altLang="en-US" sz="1500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0058400" y="4972050"/>
            <a:ext cx="203388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" dirty="0" err="1" smtClean="0"/>
              <a:t>fireEvent(‘changeprice</a:t>
            </a:r>
            <a:r>
              <a:rPr lang="en-US" altLang="ja-JP" sz="1500" dirty="0" smtClean="0"/>
              <a:t>’)</a:t>
            </a:r>
            <a:endParaRPr kumimoji="1" lang="ja-JP" altLang="en-US" sz="1500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9829800" y="8401050"/>
            <a:ext cx="203388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" dirty="0" err="1" smtClean="0"/>
              <a:t>fireEvent(‘changeprice</a:t>
            </a:r>
            <a:r>
              <a:rPr lang="en-US" altLang="ja-JP" sz="1500" dirty="0" smtClean="0"/>
              <a:t>’)</a:t>
            </a:r>
            <a:endParaRPr kumimoji="1" lang="ja-JP" altLang="en-US" sz="1500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7010400" y="10382250"/>
            <a:ext cx="203388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" dirty="0" err="1" smtClean="0"/>
              <a:t>fireEvent(‘changeprice</a:t>
            </a:r>
            <a:r>
              <a:rPr lang="en-US" altLang="ja-JP" sz="1500" dirty="0" smtClean="0"/>
              <a:t>’)</a:t>
            </a:r>
            <a:endParaRPr kumimoji="1" lang="ja-JP" altLang="en-US" sz="1500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34200" y="12058650"/>
            <a:ext cx="203388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" dirty="0" err="1" smtClean="0"/>
              <a:t>fireEvent(‘changeprice</a:t>
            </a:r>
            <a:r>
              <a:rPr lang="en-US" altLang="ja-JP" sz="1500" dirty="0" smtClean="0"/>
              <a:t>’)</a:t>
            </a:r>
            <a:endParaRPr kumimoji="1" lang="ja-JP" alt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112</Words>
  <Application>Microsoft Macintosh PowerPoint</Application>
  <PresentationFormat>ユーザー設定</PresentationFormat>
  <Paragraphs>28</Paragraphs>
  <Slides>1</Slides>
  <Notes>0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>Orbusneich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shimizu</dc:creator>
  <cp:lastModifiedBy>清水 一範</cp:lastModifiedBy>
  <cp:revision>14</cp:revision>
  <dcterms:created xsi:type="dcterms:W3CDTF">2011-02-04T15:04:05Z</dcterms:created>
  <dcterms:modified xsi:type="dcterms:W3CDTF">2011-02-04T15:51:43Z</dcterms:modified>
</cp:coreProperties>
</file>